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16"/>
  </p:notesMasterIdLst>
  <p:sldIdLst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70191" autoAdjust="0"/>
  </p:normalViewPr>
  <p:slideViewPr>
    <p:cSldViewPr>
      <p:cViewPr varScale="1">
        <p:scale>
          <a:sx n="96" d="100"/>
          <a:sy n="96" d="100"/>
        </p:scale>
        <p:origin x="84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7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2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4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8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Sprite Threads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200150"/>
            <a:ext cx="2003680" cy="1761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200236"/>
            <a:ext cx="685714" cy="7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181350"/>
            <a:ext cx="685714" cy="761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14" y="1357001"/>
            <a:ext cx="685714" cy="7619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038600" y="2338094"/>
            <a:ext cx="1295400" cy="1071856"/>
          </a:xfrm>
          <a:prstGeom prst="line">
            <a:avLst/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4577915" y="1737954"/>
            <a:ext cx="1517999" cy="585646"/>
          </a:xfrm>
          <a:prstGeom prst="line">
            <a:avLst/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a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71550"/>
            <a:ext cx="4128521" cy="36811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133600" y="1504950"/>
            <a:ext cx="2819400" cy="1447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962400" y="2952750"/>
            <a:ext cx="990600" cy="1295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05" y="895350"/>
            <a:ext cx="2805635" cy="383815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953000" y="1657350"/>
            <a:ext cx="1143000" cy="1295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3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a Project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95350"/>
            <a:ext cx="3557565" cy="3571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733550"/>
            <a:ext cx="4267201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7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LinePath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094" y="438150"/>
            <a:ext cx="5181600" cy="4675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LinePath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Runnable {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SpritePanel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run()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=10;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=10;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=0;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&lt;100;++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.updateMySprite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Thread.</a:t>
            </a:r>
            <a:r>
              <a:rPr lang="en-US" sz="11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sleep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}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InterruptedException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.printStackTrace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1564828"/>
            <a:ext cx="4595191" cy="357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=0;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&lt;100;++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.updateMySprite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Thread.</a:t>
            </a:r>
            <a:r>
              <a:rPr lang="en-US" sz="11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sleep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}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InterruptedException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.printStackTrace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3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LinePath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765042"/>
            <a:ext cx="5181600" cy="4114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Tinker {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main(String []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Create the sprite panel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SpritePanel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SpritePanel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Put the panel on the screen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.putPanelInAFrame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LinePath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LinePath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lp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Thread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Thread(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.start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6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SquarePath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438150"/>
            <a:ext cx="5181600" cy="485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SquarePath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Runnable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SpritePanel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@Override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run()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=5;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=5;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=0;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&lt;100;++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.updateMySprite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Thread.</a:t>
            </a:r>
            <a:r>
              <a:rPr lang="en-US" sz="11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sleep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}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InterruptedException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.printStackTrace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...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37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CirclePath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14350"/>
            <a:ext cx="754380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double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25.0;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=0;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&lt;=2*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Math.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PI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+Math.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PI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/36.0)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Math.</a:t>
            </a:r>
            <a:r>
              <a:rPr lang="en-US" sz="11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Math.</a:t>
            </a:r>
            <a:r>
              <a:rPr lang="en-US" sz="11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.updateMySprite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+50), (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+50));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synchronized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.wait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}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InterruptedException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.printStackTrace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}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17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Wait/Notify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52400" y="666750"/>
            <a:ext cx="7543800" cy="397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double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25.0;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=0;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&lt;=2*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Math.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PI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+Math.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PI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/36.0)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Math.</a:t>
            </a:r>
            <a:r>
              <a:rPr lang="en-US" sz="11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Math.</a:t>
            </a:r>
            <a:r>
              <a:rPr lang="en-US" sz="11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angle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.updateMySprite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+50), (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+50));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synchronized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.wait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}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InterruptedException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.printStackTrace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}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2021" y="1697583"/>
            <a:ext cx="48768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CirclePath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CirclePath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Thread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Thread(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synchronized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.notify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</a:t>
            </a:r>
            <a:r>
              <a:rPr lang="en-US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sleep</a:t>
            </a:r>
            <a:r>
              <a:rPr 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(25);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50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Threads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42950"/>
            <a:ext cx="487680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  // Create the sprite panel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SpritePanel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SpritePanel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// Put the panel on the screen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.putPanelInAFrame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LinePath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lp1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LinePath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,10,10,75,50,1,0);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LinePath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lp2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LinePath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,75,75,75,10,0,-1);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LinePath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lp3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LinePath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,10,10,75,50,1,1);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Thread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Thread(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lp1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Thread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Thread(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lp2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Thread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t3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Thread(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lp3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.start();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.start();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t3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.start();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SquarePath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sp1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SquarePath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sp1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00C0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Thread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t4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Thread(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sp1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</a:rPr>
              <a:t>t4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.start();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809750"/>
            <a:ext cx="2019048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1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3413</TotalTime>
  <Words>440</Words>
  <Application>Microsoft Office PowerPoint</Application>
  <PresentationFormat>On-screen Show (16:9)</PresentationFormat>
  <Paragraphs>190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Solution</vt:lpstr>
      <vt:lpstr>1_Exercise</vt:lpstr>
      <vt:lpstr>Quiz</vt:lpstr>
      <vt:lpstr>Solution 1: Sprite Threads</vt:lpstr>
      <vt:lpstr>Step 1: Create a Project</vt:lpstr>
      <vt:lpstr>Step 1: Create a Project</vt:lpstr>
      <vt:lpstr>LinePath</vt:lpstr>
      <vt:lpstr>LinePath</vt:lpstr>
      <vt:lpstr>SquarePath</vt:lpstr>
      <vt:lpstr>CirclePath</vt:lpstr>
      <vt:lpstr>Wait/Notify</vt:lpstr>
      <vt:lpstr>Lots of Threads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Topher</cp:lastModifiedBy>
  <cp:revision>122</cp:revision>
  <cp:lastPrinted>2015-07-06T21:44:19Z</cp:lastPrinted>
  <dcterms:created xsi:type="dcterms:W3CDTF">2015-07-04T21:12:26Z</dcterms:created>
  <dcterms:modified xsi:type="dcterms:W3CDTF">2016-03-06T17:31:27Z</dcterms:modified>
</cp:coreProperties>
</file>